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90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0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494643" y="6429375"/>
            <a:ext cx="496957" cy="22323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105" y="3429000"/>
            <a:ext cx="42191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</a:t>
            </a:r>
            <a:r>
              <a:rPr lang="ru-RU" sz="1600" dirty="0">
                <a:solidFill>
                  <a:prstClr val="black"/>
                </a:solidFill>
                <a:latin typeface="Franklin Gothic Book"/>
                <a:cs typeface="Arial" pitchFamily="34" charset="0"/>
              </a:rPr>
              <a:t>в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озделывание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картофеля раннего с использованием микробиологического удобрения в условиях Белгородской области.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>10. Возделывание картофеля раннего с использованием микробиологического удобрения в условиях Белгородской области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631045" y="2357708"/>
            <a:ext cx="43599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</a:t>
            </a:r>
            <a:r>
              <a:rPr lang="ru-RU" sz="1600" dirty="0">
                <a:solidFill>
                  <a:prstClr val="black"/>
                </a:solidFill>
                <a:latin typeface="Franklin Gothic Book"/>
                <a:cs typeface="Arial" pitchFamily="34" charset="0"/>
              </a:rPr>
              <a:t>будет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получена зональная технология возделывания картофеля раннего, выявлены зависимости продуктивности от природно-климатических факторов, разработаны рекомендации по применению микробиологических удобрений, разработаны рекомендации по мониторингу получения экологически чистой продукции картофеля.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631045" y="4897810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2021-2024.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5F4B498-B237-43AD-A04C-BB0D9B3A2AE3}"/>
              </a:ext>
            </a:extLst>
          </p:cNvPr>
          <p:cNvSpPr/>
          <p:nvPr/>
        </p:nvSpPr>
        <p:spPr>
          <a:xfrm>
            <a:off x="286104" y="2173511"/>
            <a:ext cx="4219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Arial" pitchFamily="34" charset="0"/>
              </a:rPr>
              <a:t>ФГБОУ ВО РГАУ-МСХА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Arial" pitchFamily="34" charset="0"/>
              </a:rPr>
              <a:t>имени К.А. Тимирязева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pic>
        <p:nvPicPr>
          <p:cNvPr id="1026" name="Picture 2" descr="Как собрать картофель уже в июне: 7 секретов раннего урожая — новости  Техноэкспорт">
            <a:extLst>
              <a:ext uri="{FF2B5EF4-FFF2-40B4-BE49-F238E27FC236}">
                <a16:creationId xmlns:a16="http://schemas.microsoft.com/office/drawing/2014/main" id="{AFB2CDDC-F40F-49BA-9505-EBB6FFA62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28612"/>
            <a:ext cx="3189334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470308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635</TotalTime>
  <Words>78</Words>
  <Application>Microsoft Office PowerPoint</Application>
  <PresentationFormat>Экран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10. Возделывание картофеля раннего с использованием микробиологического удобрения в условиях Белгородской области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35</cp:revision>
  <cp:lastPrinted>2019-06-17T10:58:39Z</cp:lastPrinted>
  <dcterms:created xsi:type="dcterms:W3CDTF">2019-03-22T07:34:28Z</dcterms:created>
  <dcterms:modified xsi:type="dcterms:W3CDTF">2021-11-23T09:02:36Z</dcterms:modified>
</cp:coreProperties>
</file>