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91" r:id="rId2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3DCE-2718-45AE-83C5-A8CCC4BBD6A9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7DD5-EB4B-479A-89DE-10D206D7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2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D0CBBB-F7CB-4656-ACC0-ECE78B2F54D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783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3544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538955"/>
            <a:ext cx="8458200" cy="1222375"/>
          </a:xfrm>
          <a:effectLst/>
        </p:spPr>
        <p:txBody>
          <a:bodyPr anchor="t"/>
          <a:lstStyle>
            <a:lvl1pPr>
              <a:defRPr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571744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2566-88CA-470F-A05C-FC8F86F579A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B7ED449C-127C-45C9-9F94-2201C2604C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165893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385DD-6321-417C-97FE-AB93DD68CBB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5D5A-2323-421B-A2D9-547448D5E2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35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042A-D8C6-4241-B06F-A65912EC1A9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3B52-71BC-44E3-92BC-EC57574DD1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3421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6F05-7199-4194-A535-DD55F332B8B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265F-9796-465B-9E7C-63CA5C7DE7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2300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6912-7474-4E2C-945E-C167B508F75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D7C1C771-7355-4A63-B269-0300FBD91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728162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370B4-D066-4DA2-A6F0-C4F9EAA647C9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Эффективное управление временем и ресурсами.                                                                                            </a:t>
            </a:r>
            <a:fld id="{DA0A4165-EF44-4653-A315-9F60F2E687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21457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24A2A-40F8-4CCE-AFCD-BD937AF7C1DC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BAFEE-D3E4-4688-9149-2F06215FD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39202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E1E3D-3F2C-4ED4-9600-CC0831659C62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F359-C6DD-47CB-9D41-B349F7792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7776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95A8-5F56-4A27-A5F6-7A226D97868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45AB4-B042-4C4A-998C-2B62ACE6C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42923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6A15-2083-4342-9F48-01FC7322A55E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D02A-90AC-45F1-AF72-A0982CB595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7702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B4C-C545-4B75-BE69-3B50C67F21CA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FE043-4F5C-411E-9B08-5E9A68DF7A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451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10F199-382F-4C01-BBFA-ACCED798A637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468313" y="6477000"/>
            <a:ext cx="8523287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68EA8"/>
                </a:solidFill>
                <a:latin typeface="Franklin Gothic Book" pitchFamily="34" charset="0"/>
              </a:defRPr>
            </a:lvl1pPr>
          </a:lstStyle>
          <a:p>
            <a:fld id="{3E4C92AF-9FEB-4759-8D0E-54E7939C472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3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494643" y="6429375"/>
            <a:ext cx="535360" cy="246221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085BB-A94F-476E-8E9D-6EA8836567E7}" type="slidenum"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23263C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400" b="1" i="0" u="none" strike="noStrike" kern="1200" cap="none" spc="0" normalizeH="0" baseline="0" noProof="0">
              <a:ln>
                <a:noFill/>
              </a:ln>
              <a:solidFill>
                <a:srgbClr val="23263C"/>
              </a:solidFill>
              <a:effectLst/>
              <a:uLnTx/>
              <a:uFillTx/>
              <a:latin typeface="Franklin Gothic Boo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7422" y="3541275"/>
            <a:ext cx="421910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Цель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– к декабрю 2023 года организовать выпуск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наноструктурных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стимуляторов роста и средств защиты растений на основе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наночастиц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металлов с объемом производства не менее 100 кг/сутки.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0000"/>
              </a:highlight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C3961F-D9F7-8D49-85A6-B769CD76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43488"/>
            <a:ext cx="8686800" cy="9555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>11. Разработка научно-технических решений и организация производства нано-структурных стимуляторов роста и средств защиты растений на основе наночастиц металлов</a:t>
            </a:r>
          </a:p>
        </p:txBody>
      </p:sp>
      <p:pic>
        <p:nvPicPr>
          <p:cNvPr id="10" name="Picture 5" descr="X:\Управление по воспитательной и социальной работе\Пастухова И.Ю\символика 2014\_Белгородский ГАУ.png">
            <a:extLst>
              <a:ext uri="{FF2B5EF4-FFF2-40B4-BE49-F238E27FC236}">
                <a16:creationId xmlns:a16="http://schemas.microsoft.com/office/drawing/2014/main" id="{8BB5A8C9-F786-2E4F-B601-E8788219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4"/>
            <a:ext cx="792088" cy="76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006A5E-13A9-844A-938F-CB25AF99E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792"/>
            <a:ext cx="857690" cy="861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049683-ED2A-4944-AC26-B8C66D92D063}"/>
              </a:ext>
            </a:extLst>
          </p:cNvPr>
          <p:cNvSpPr txBox="1"/>
          <p:nvPr/>
        </p:nvSpPr>
        <p:spPr>
          <a:xfrm>
            <a:off x="4536525" y="2094725"/>
            <a:ext cx="435997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Результат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-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 Получены 3 типа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наночастиц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и хелатных комплексов, перспективных для разработки стимуляторов роста 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2. Выработаны  2 оптимальных режима получения стабильных коллоидных систем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наночастиц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3. Отработаны технологии получения стабильных коллоидных систем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наночастиц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4. В 2020 г. на базе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БелГАУ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проведены испытания стимуляторов роста и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наночастиц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металлов железа, меди и кобальта, а также их хелатных комплексов на  культурах (озимая пшеница, ячмень, соя).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FAB7F-69F6-304F-8B7A-CAEB0AAA276A}"/>
              </a:ext>
            </a:extLst>
          </p:cNvPr>
          <p:cNvSpPr txBox="1"/>
          <p:nvPr/>
        </p:nvSpPr>
        <p:spPr>
          <a:xfrm>
            <a:off x="4586999" y="4908984"/>
            <a:ext cx="43599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Сроки: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 2020-2024.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F891B-5A7F-0846-B8F5-6B7DDA50CA3C}"/>
              </a:ext>
            </a:extLst>
          </p:cNvPr>
          <p:cNvSpPr txBox="1"/>
          <p:nvPr/>
        </p:nvSpPr>
        <p:spPr>
          <a:xfrm>
            <a:off x="4604786" y="5174129"/>
            <a:ext cx="18043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Партнёры: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Arial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3F988BF-F2F5-B545-9CE6-CE1054A7177F}"/>
              </a:ext>
            </a:extLst>
          </p:cNvPr>
          <p:cNvSpPr/>
          <p:nvPr/>
        </p:nvSpPr>
        <p:spPr>
          <a:xfrm>
            <a:off x="5151035" y="6499097"/>
            <a:ext cx="16337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ФГБОУ ВО Рязанский ГАТУ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6C0DD1-B7EE-024F-AC8A-471965392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1711" y="5571468"/>
            <a:ext cx="1072384" cy="8579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0C5C0D-FF57-9841-9070-2F7A08AF9D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114" y="4915907"/>
            <a:ext cx="3491880" cy="1731391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1873C27-05BC-4CB0-8788-86FE58A41729}"/>
              </a:ext>
            </a:extLst>
          </p:cNvPr>
          <p:cNvSpPr/>
          <p:nvPr/>
        </p:nvSpPr>
        <p:spPr>
          <a:xfrm>
            <a:off x="291127" y="2179886"/>
            <a:ext cx="42191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Arial" pitchFamily="34" charset="0"/>
              </a:rPr>
              <a:t>Инициатор проекта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prstClr val="black"/>
                </a:solidFill>
                <a:cs typeface="Arial" pitchFamily="34" charset="0"/>
              </a:rPr>
              <a:t>ФАГОУ ВО «НИУ «</a:t>
            </a:r>
            <a:r>
              <a:rPr lang="ru-RU" dirty="0" err="1">
                <a:solidFill>
                  <a:prstClr val="black"/>
                </a:solidFill>
                <a:cs typeface="Arial" pitchFamily="34" charset="0"/>
              </a:rPr>
              <a:t>МИСиС</a:t>
            </a:r>
            <a:r>
              <a:rPr lang="ru-RU" dirty="0">
                <a:solidFill>
                  <a:prstClr val="black"/>
                </a:solidFill>
                <a:cs typeface="Arial" pitchFamily="34" charset="0"/>
              </a:rPr>
              <a:t>», Старооскольский технологический институт им. А.А. Угарова (филиал)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662729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635</TotalTime>
  <Words>158</Words>
  <Application>Microsoft Office PowerPoint</Application>
  <PresentationFormat>Экран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 2</vt:lpstr>
      <vt:lpstr>Трек</vt:lpstr>
      <vt:lpstr>11. Разработка научно-технических решений и организация производства нано-структурных стимуляторов роста и средств защиты растений на основе наночастиц металлов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 Андрей Федорович</dc:creator>
  <cp:lastModifiedBy>Рождественская Ирина Алексеевна</cp:lastModifiedBy>
  <cp:revision>36</cp:revision>
  <cp:lastPrinted>2019-06-17T10:58:39Z</cp:lastPrinted>
  <dcterms:created xsi:type="dcterms:W3CDTF">2019-03-22T07:34:28Z</dcterms:created>
  <dcterms:modified xsi:type="dcterms:W3CDTF">2021-11-23T09:03:03Z</dcterms:modified>
</cp:coreProperties>
</file>