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2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4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3476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6697" y="2230142"/>
            <a:ext cx="421910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декабрю 2024 года разработка, апробация и внедрение в сельскохозяйственное производство не менее 5 органо-минеральных для кормления сельскохозяйственных животных комплексов на основе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аспарагинатов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с целью повышения потребительских качеств сельхозпродукции.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>3. Создание органо-минеральных комплексов на основе </a:t>
            </a:r>
            <a:r>
              <a:rPr lang="ru-RU" sz="2000" dirty="0" err="1"/>
              <a:t>аспарагинатов</a:t>
            </a:r>
            <a:r>
              <a:rPr lang="ru-RU" sz="2000" dirty="0"/>
              <a:t> для кормления сельскохозяйственных животных с целью повышения потребительских качеств сельхозпродукции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648200" y="2202116"/>
            <a:ext cx="43599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В 2020 году проведены исследования эффективности применения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аспаргинатов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в составе кормовых премиксов на базе Муромского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птицекомплекса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ООО «Бизнес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Фуд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Сфера»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572000" y="4029902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2020 - 2024.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3140968" y="4599501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702CF57-B69A-0D4B-8319-BD3164FD5DAD}"/>
              </a:ext>
            </a:extLst>
          </p:cNvPr>
          <p:cNvSpPr/>
          <p:nvPr/>
        </p:nvSpPr>
        <p:spPr>
          <a:xfrm>
            <a:off x="3479231" y="6012002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АО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Биоамид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4EC2EBC-5E9C-474D-B345-2F38805F813E}"/>
              </a:ext>
            </a:extLst>
          </p:cNvPr>
          <p:cNvSpPr/>
          <p:nvPr/>
        </p:nvSpPr>
        <p:spPr>
          <a:xfrm>
            <a:off x="5531839" y="6012002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Завод премиксов №1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614B229-989C-0A4B-A61C-0A906C836E4F}"/>
              </a:ext>
            </a:extLst>
          </p:cNvPr>
          <p:cNvSpPr/>
          <p:nvPr/>
        </p:nvSpPr>
        <p:spPr>
          <a:xfrm>
            <a:off x="7357864" y="6012001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«Бизнес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Фуд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Сфера»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A16C64-2574-7648-B8C7-6297A81CB0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52" t="24243" r="3314" b="18309"/>
          <a:stretch/>
        </p:blipFill>
        <p:spPr>
          <a:xfrm>
            <a:off x="3479231" y="5217890"/>
            <a:ext cx="1804393" cy="7941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7E84B8-D6DA-E048-86FA-405264C16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697" y="5410395"/>
            <a:ext cx="1951856" cy="4091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31BAEE-2986-2241-8805-91308F7762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1197" y="4932858"/>
            <a:ext cx="1047069" cy="10470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9D1942-F91B-614A-AA84-EDEC357DE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932858"/>
            <a:ext cx="1925142" cy="1925142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3A61AC-4F51-4049-A9BC-C3B4B586FF4E}"/>
              </a:ext>
            </a:extLst>
          </p:cNvPr>
          <p:cNvSpPr/>
          <p:nvPr/>
        </p:nvSpPr>
        <p:spPr>
          <a:xfrm>
            <a:off x="275734" y="4243220"/>
            <a:ext cx="34512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ФНЦ «ВНИТИП» РАН -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Фисинин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Владимир Иванович, д. с/х наук, профессор, академик РАН</a:t>
            </a:r>
          </a:p>
        </p:txBody>
      </p:sp>
    </p:spTree>
    <p:extLst>
      <p:ext uri="{BB962C8B-B14F-4D97-AF65-F5344CB8AC3E}">
        <p14:creationId xmlns:p14="http://schemas.microsoft.com/office/powerpoint/2010/main" val="1696609312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632</TotalTime>
  <Words>120</Words>
  <Application>Microsoft Office PowerPoint</Application>
  <PresentationFormat>Экран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3. Создание органо-минеральных комплексов на основе аспарагинатов для кормления сельскохозяйственных животных с целью повышения потребительских качеств сельхозпродукции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28</cp:revision>
  <cp:lastPrinted>2019-06-17T10:58:39Z</cp:lastPrinted>
  <dcterms:created xsi:type="dcterms:W3CDTF">2019-03-22T07:34:28Z</dcterms:created>
  <dcterms:modified xsi:type="dcterms:W3CDTF">2021-11-23T08:59:59Z</dcterms:modified>
</cp:coreProperties>
</file>