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84" r:id="rId2"/>
  </p:sldIdLst>
  <p:sldSz cx="9144000" cy="6858000" type="screen4x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F3DCE-2718-45AE-83C5-A8CCC4BBD6A9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77DD5-EB4B-479A-89DE-10D206D7F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2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D0CBBB-F7CB-4656-ACC0-ECE78B2F54D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589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3544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538955"/>
            <a:ext cx="8458200" cy="1222375"/>
          </a:xfrm>
          <a:effectLst/>
        </p:spPr>
        <p:txBody>
          <a:bodyPr anchor="t"/>
          <a:lstStyle>
            <a:lvl1pPr>
              <a:defRPr>
                <a:effectLst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571744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2566-88CA-470F-A05C-FC8F86F579A3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B7ED449C-127C-45C9-9F94-2201C2604C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165893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385DD-6321-417C-97FE-AB93DD68CBB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D5D5A-2323-421B-A2D9-547448D5E2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73356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3042A-D8C6-4241-B06F-A65912EC1A94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13B52-71BC-44E3-92BC-EC57574DD1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934215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6F05-7199-4194-A535-DD55F332B8B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1265F-9796-465B-9E7C-63CA5C7DE7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82300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6912-7474-4E2C-945E-C167B508F75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D7C1C771-7355-4A63-B269-0300FBD91F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728162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370B4-D066-4DA2-A6F0-C4F9EAA647C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Эффективное управление временем и ресурсами.                                                                                            </a:t>
            </a:r>
            <a:fld id="{DA0A4165-EF44-4653-A315-9F60F2E687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21457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24A2A-40F8-4CCE-AFCD-BD937AF7C1D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BAFEE-D3E4-4688-9149-2F06215FD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39202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E1E3D-3F2C-4ED4-9600-CC0831659C62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4F359-C6DD-47CB-9D41-B349F7792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577763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895A8-5F56-4A27-A5F6-7A226D978681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45AB4-B042-4C4A-998C-2B62ACE6C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42923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66A15-2083-4342-9F48-01FC7322A55E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ED02A-90AC-45F1-AF72-A0982CB595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777022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6FB4C-C545-4B75-BE69-3B50C67F21C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FE043-4F5C-411E-9B08-5E9A68DF7A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64518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10F199-382F-4C01-BBFA-ACCED798A637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468313" y="6477000"/>
            <a:ext cx="8523287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68EA8"/>
                </a:solidFill>
                <a:latin typeface="Franklin Gothic Book" pitchFamily="34" charset="0"/>
              </a:defRPr>
            </a:lvl1pPr>
          </a:lstStyle>
          <a:p>
            <a:fld id="{3E4C92AF-9FEB-4759-8D0E-54E7939C472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53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BB48B3-B65B-5742-8EDA-0196B8DE9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855" y="3308400"/>
            <a:ext cx="2354568" cy="3549600"/>
          </a:xfrm>
          <a:prstGeom prst="rect">
            <a:avLst/>
          </a:prstGeom>
        </p:spPr>
      </p:pic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43938" y="6429375"/>
            <a:ext cx="347662" cy="2857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085BB-A94F-476E-8E9D-6EA8836567E7}" type="slidenum"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23263C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400" b="1" i="0" u="none" strike="noStrike" kern="1200" cap="none" spc="0" normalizeH="0" baseline="0" noProof="0">
              <a:ln>
                <a:noFill/>
              </a:ln>
              <a:solidFill>
                <a:srgbClr val="23263C"/>
              </a:solidFill>
              <a:effectLst/>
              <a:uLnTx/>
              <a:uFillTx/>
              <a:latin typeface="Franklin Gothic Book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6697" y="2230142"/>
            <a:ext cx="421910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Цель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– создание к концу 2024 года сорта пшеницы для условий Белгородской области с урожайностью зерна более 7,0 т/га, с со-держанием клейковины не ниже 28%, бел-ка не ниже 14%, числом падения 250-340 с и другими показателями качества, экологически пластичный, отвечающий требованиям современного сельскохозяйственного производства и перерабатывающей промышленности.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0000"/>
              </a:highlight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FC3961F-D9F7-8D49-85A6-B769CD76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43488"/>
            <a:ext cx="8686800" cy="955576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4. Создание сортов зерновых культур с качественными характеристиками, направленными на получение аминокислот</a:t>
            </a:r>
          </a:p>
        </p:txBody>
      </p:sp>
      <p:pic>
        <p:nvPicPr>
          <p:cNvPr id="10" name="Picture 5" descr="X:\Управление по воспитательной и социальной работе\Пастухова И.Ю\символика 2014\_Белгородский ГАУ.png">
            <a:extLst>
              <a:ext uri="{FF2B5EF4-FFF2-40B4-BE49-F238E27FC236}">
                <a16:creationId xmlns:a16="http://schemas.microsoft.com/office/drawing/2014/main" id="{8BB5A8C9-F786-2E4F-B601-E87882195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4"/>
            <a:ext cx="792088" cy="76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006A5E-13A9-844A-938F-CB25AF99E0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792"/>
            <a:ext cx="857690" cy="8618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29FAB7F-69F6-304F-8B7A-CAEB0AAA276A}"/>
              </a:ext>
            </a:extLst>
          </p:cNvPr>
          <p:cNvSpPr txBox="1"/>
          <p:nvPr/>
        </p:nvSpPr>
        <p:spPr>
          <a:xfrm>
            <a:off x="4434720" y="2231617"/>
            <a:ext cx="43599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Сроки: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2020-2024.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4F891B-5A7F-0846-B8F5-6B7DDA50CA3C}"/>
              </a:ext>
            </a:extLst>
          </p:cNvPr>
          <p:cNvSpPr txBox="1"/>
          <p:nvPr/>
        </p:nvSpPr>
        <p:spPr>
          <a:xfrm>
            <a:off x="4669587" y="2903613"/>
            <a:ext cx="18043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Партнёры: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4EC2EBC-5E9C-474D-B345-2F38805F813E}"/>
              </a:ext>
            </a:extLst>
          </p:cNvPr>
          <p:cNvSpPr/>
          <p:nvPr/>
        </p:nvSpPr>
        <p:spPr>
          <a:xfrm>
            <a:off x="4987707" y="3866470"/>
            <a:ext cx="16337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Завод премиксов №1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7E84B8-D6DA-E048-86FA-405264C16D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587" y="3277190"/>
            <a:ext cx="1951856" cy="40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293417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000000"/>
      </a:hlink>
      <a:folHlink>
        <a:srgbClr val="00206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633</TotalTime>
  <Words>81</Words>
  <Application>Microsoft Office PowerPoint</Application>
  <PresentationFormat>Экран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Wingdings 2</vt:lpstr>
      <vt:lpstr>Трек</vt:lpstr>
      <vt:lpstr>4. Создание сортов зерновых культур с качественными характеристиками, направленными на получение аминокислот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Дорофеев Андрей Федорович</dc:creator>
  <cp:lastModifiedBy>Рождественская Ирина Алексеевна</cp:lastModifiedBy>
  <cp:revision>29</cp:revision>
  <cp:lastPrinted>2019-06-17T10:58:39Z</cp:lastPrinted>
  <dcterms:created xsi:type="dcterms:W3CDTF">2019-03-22T07:34:28Z</dcterms:created>
  <dcterms:modified xsi:type="dcterms:W3CDTF">2021-11-23T09:00:29Z</dcterms:modified>
</cp:coreProperties>
</file>