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6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1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611C2C-9563-5E4E-B174-1D8AB4DB3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20" y="4915907"/>
            <a:ext cx="2732976" cy="1803764"/>
          </a:xfrm>
          <a:prstGeom prst="rect">
            <a:avLst/>
          </a:prstGeom>
        </p:spPr>
      </p:pic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3476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897" y="3231238"/>
            <a:ext cx="42191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концу 2024 г. разработать, апробировать и внедрить в производство не менее 2 комбикормов направленного действия для различных видов рыб, увеличение продукционного потенциала индустриальной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аквакультуры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Белгородской области на 20%.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>6. Увеличение продукционного потенциала индустриальной </a:t>
            </a:r>
            <a:r>
              <a:rPr lang="ru-RU" sz="2000" dirty="0" err="1"/>
              <a:t>аквакультуры</a:t>
            </a:r>
            <a:r>
              <a:rPr lang="ru-RU" sz="2000" dirty="0"/>
              <a:t> Белгородской области за счет внедрения комбикормов направленного действия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579215" y="2066427"/>
            <a:ext cx="435997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Проведены изыскания кормовых добавок с целью увеличения продукционного потенциала гранулированных кормов для рыб (проведен модельный эксперимент на базе УЗВ Белгородского ГАУ). Проводится эколого-рыбохозяйственная экспертиза водного фонда индустриальной аквакультуры партнеров Белгородской области, что позволит определить основные негативные факторы оказывающие негативное влияние на рыбный фонд. Исследование лососевых видов рыб на физиологические,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ихтиопатологические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показатели и на иммунологический статус. Выявлены основные региональные особенности в заболеваниях рыб Белгородской области.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632761" y="4494902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2020-2024.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4632761" y="4746630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4EC2EBC-5E9C-474D-B345-2F38805F813E}"/>
              </a:ext>
            </a:extLst>
          </p:cNvPr>
          <p:cNvSpPr/>
          <p:nvPr/>
        </p:nvSpPr>
        <p:spPr>
          <a:xfrm>
            <a:off x="4803517" y="6023346"/>
            <a:ext cx="1633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Институт «Биотехнологий и рыбного хозяйства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35E537-CF85-5B46-880C-DA1DD46BD652}"/>
              </a:ext>
            </a:extLst>
          </p:cNvPr>
          <p:cNvSpPr/>
          <p:nvPr/>
        </p:nvSpPr>
        <p:spPr>
          <a:xfrm>
            <a:off x="7011729" y="5909115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ССПОК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БелФорель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5E7353-4252-1740-A8F8-6FB079039E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241" t="16718" r="7918" b="19095"/>
          <a:stretch/>
        </p:blipFill>
        <p:spPr>
          <a:xfrm>
            <a:off x="4972313" y="5085184"/>
            <a:ext cx="1296065" cy="9587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95D4F5-3B2B-BF4D-AC4E-4E086A745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561" y="5330259"/>
            <a:ext cx="1502133" cy="55023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C20CA78-82A4-44C3-A83A-E9EF579D93BE}"/>
              </a:ext>
            </a:extLst>
          </p:cNvPr>
          <p:cNvSpPr/>
          <p:nvPr/>
        </p:nvSpPr>
        <p:spPr>
          <a:xfrm>
            <a:off x="304800" y="2203486"/>
            <a:ext cx="4219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ФГБОУ ВО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«МГУТУ им. К.Г. Разумовского (ПКУ)»</a:t>
            </a:r>
          </a:p>
        </p:txBody>
      </p:sp>
    </p:spTree>
    <p:extLst>
      <p:ext uri="{BB962C8B-B14F-4D97-AF65-F5344CB8AC3E}">
        <p14:creationId xmlns:p14="http://schemas.microsoft.com/office/powerpoint/2010/main" val="779020698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157</Words>
  <Application>Microsoft Office PowerPoint</Application>
  <PresentationFormat>Экран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6. Увеличение продукционного потенциала индустриальной аквакультуры Белгородской области за счет внедрения комбикормов направленного действия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31</cp:revision>
  <cp:lastPrinted>2019-06-17T10:58:39Z</cp:lastPrinted>
  <dcterms:created xsi:type="dcterms:W3CDTF">2019-03-22T07:34:28Z</dcterms:created>
  <dcterms:modified xsi:type="dcterms:W3CDTF">2021-11-23T09:01:12Z</dcterms:modified>
</cp:coreProperties>
</file>