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7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20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3476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925242"/>
            <a:ext cx="42191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декабрю 2023 года создать технологию выращивания посадочного материала растений, которая ускоряет темпы роста не менее чем на 10%, за счет контролируемого спектра потока фотонов в условиях защищенного грунта.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7. Разработка эффективной технологии </a:t>
            </a:r>
            <a:r>
              <a:rPr lang="ru-RU" sz="2000" dirty="0" err="1"/>
              <a:t>светорегулируемого</a:t>
            </a:r>
            <a:r>
              <a:rPr lang="ru-RU" sz="2000" dirty="0"/>
              <a:t> выращивания культур в условиях защищенного грунта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579215" y="2066427"/>
            <a:ext cx="435997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Результаты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Выполнены мероприятия по модернизации теплицы и инсталляции оборудования для выращивания посадочного материала декоративных растений.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2.Разработан план работы по изучению особенностей различных культур при использовании технологии динамической регуляции спектрального состава и временных характеристик светодиодного освещения в условиях тепличного хозяйства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3.Проведен анализ изучения технологии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светорегулируемого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выращивания декоративных растений в условиях защищенного грунта в осенний период 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632761" y="4494902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2020-2023.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4632761" y="4746630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4EC2EBC-5E9C-474D-B345-2F38805F813E}"/>
              </a:ext>
            </a:extLst>
          </p:cNvPr>
          <p:cNvSpPr/>
          <p:nvPr/>
        </p:nvSpPr>
        <p:spPr>
          <a:xfrm>
            <a:off x="4803417" y="6023346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Гелан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457938-5062-5D4D-981E-B0E46E14C736}"/>
              </a:ext>
            </a:extLst>
          </p:cNvPr>
          <p:cNvSpPr/>
          <p:nvPr/>
        </p:nvSpPr>
        <p:spPr>
          <a:xfrm>
            <a:off x="6520889" y="5869457"/>
            <a:ext cx="16337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МБУ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"Управление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Белгорблагоустройство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BF00A8-3377-B545-97B6-528E600001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75" y="4602625"/>
            <a:ext cx="2867628" cy="20934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0A454E-DF7C-604C-B8F8-8C38CB6E5E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074" b="31074"/>
          <a:stretch/>
        </p:blipFill>
        <p:spPr>
          <a:xfrm>
            <a:off x="4800094" y="5299472"/>
            <a:ext cx="1356082" cy="513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B34030C-6FC4-4B43-9107-0AF4AC55D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8043" y="4958687"/>
            <a:ext cx="939428" cy="939428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BC95F03-CE07-4483-AB8B-034BF50D74B7}"/>
              </a:ext>
            </a:extLst>
          </p:cNvPr>
          <p:cNvSpPr/>
          <p:nvPr/>
        </p:nvSpPr>
        <p:spPr>
          <a:xfrm>
            <a:off x="304799" y="2082745"/>
            <a:ext cx="421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ООО «</a:t>
            </a:r>
            <a:r>
              <a:rPr kumimoji="0" lang="ru-RU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Гелан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39464896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</TotalTime>
  <Words>131</Words>
  <Application>Microsoft Office PowerPoint</Application>
  <PresentationFormat>Экран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7. Разработка эффективной технологии светорегулируемого выращивания культур в условиях защищенного грунта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32</cp:revision>
  <cp:lastPrinted>2019-06-17T10:58:39Z</cp:lastPrinted>
  <dcterms:created xsi:type="dcterms:W3CDTF">2019-03-22T07:34:28Z</dcterms:created>
  <dcterms:modified xsi:type="dcterms:W3CDTF">2021-11-23T09:01:34Z</dcterms:modified>
</cp:coreProperties>
</file>