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88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16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460432" y="6429374"/>
            <a:ext cx="531168" cy="33855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456" y="3059220"/>
            <a:ext cx="421910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декабрю 2021 года организовать производство и серийный выпуск не менее 5 (пяти) форм выпуска двухкомпонентных биоинертных клеев с различными наполнителями (оксид цинка, сера, борная кислота, медный купорос, гидроксид кальция) и 1 (одной) формы выпуска мягкого клея (амортизирующего состава -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фильцы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) для лошади в объеме производства не менее 6 000 ед. общей продукции и биоинертного двухкомпонентного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гелевого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копытного клея, в объеме производства не менее 10 000 ед. продукции.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>8. Разработка и получение биоинертных копытных клеев с различными наполнителями и на </a:t>
            </a:r>
            <a:r>
              <a:rPr lang="ru-RU" sz="2000" dirty="0" err="1"/>
              <a:t>гелевой</a:t>
            </a:r>
            <a:r>
              <a:rPr lang="ru-RU" sz="2000" dirty="0"/>
              <a:t> основе для лечения и профилактики травм копыт и копытец парнокопытных животных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579215" y="2066427"/>
            <a:ext cx="43599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 декабрю 2020 года разработаны, апробированы и внедрены 2 технологии производства двухкомпонентных копытных клеев для лечения и профилактики травм копыт и копытец парнокопытных животных.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558707" y="3925665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2019-2021.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F881A2-960F-4449-AE60-5263ED90F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084" y="4469041"/>
            <a:ext cx="3502231" cy="18810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978E11B-6739-424D-94C5-FD7976BD1EA4}"/>
              </a:ext>
            </a:extLst>
          </p:cNvPr>
          <p:cNvSpPr/>
          <p:nvPr/>
        </p:nvSpPr>
        <p:spPr>
          <a:xfrm>
            <a:off x="304800" y="2225199"/>
            <a:ext cx="421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  <a:endParaRPr lang="ru-RU" sz="2000" b="1" dirty="0">
              <a:solidFill>
                <a:prstClr val="black"/>
              </a:solidFill>
              <a:latin typeface="Franklin Gothic Book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Franklin Gothic Book"/>
                <a:cs typeface="Arial" pitchFamily="34" charset="0"/>
              </a:rPr>
              <a:t>ООО «</a:t>
            </a:r>
            <a:r>
              <a:rPr lang="ru-RU" sz="2000" dirty="0" err="1">
                <a:solidFill>
                  <a:prstClr val="black"/>
                </a:solidFill>
                <a:latin typeface="Franklin Gothic Book"/>
                <a:cs typeface="Arial" pitchFamily="34" charset="0"/>
              </a:rPr>
              <a:t>АгроВи</a:t>
            </a:r>
            <a:r>
              <a:rPr lang="ru-RU" sz="2000" dirty="0">
                <a:solidFill>
                  <a:prstClr val="black"/>
                </a:solidFill>
                <a:latin typeface="Franklin Gothic Book"/>
                <a:cs typeface="Arial" pitchFamily="34" charset="0"/>
              </a:rPr>
              <a:t>»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097332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</TotalTime>
  <Words>151</Words>
  <Application>Microsoft Office PowerPoint</Application>
  <PresentationFormat>Экран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8. Разработка и получение биоинертных копытных клеев с различными наполнителями и на гелевой основе для лечения и профилактики травм копыт и копытец парнокопытных животных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33</cp:revision>
  <cp:lastPrinted>2019-06-17T10:58:39Z</cp:lastPrinted>
  <dcterms:created xsi:type="dcterms:W3CDTF">2019-03-22T07:34:28Z</dcterms:created>
  <dcterms:modified xsi:type="dcterms:W3CDTF">2021-11-23T09:01:55Z</dcterms:modified>
</cp:coreProperties>
</file>