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89" r:id="rId2"/>
  </p:sldIdLst>
  <p:sldSz cx="9144000" cy="6858000" type="screen4x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F3DCE-2718-45AE-83C5-A8CCC4BBD6A9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77DD5-EB4B-479A-89DE-10D206D7F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12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D0CBBB-F7CB-4656-ACC0-ECE78B2F54DB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098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3544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538955"/>
            <a:ext cx="8458200" cy="1222375"/>
          </a:xfrm>
          <a:effectLst/>
        </p:spPr>
        <p:txBody>
          <a:bodyPr anchor="t"/>
          <a:lstStyle>
            <a:lvl1pPr>
              <a:defRPr>
                <a:effectLst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571744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E2566-88CA-470F-A05C-FC8F86F579A3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B7ED449C-127C-45C9-9F94-2201C2604C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165893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385DD-6321-417C-97FE-AB93DD68CBB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D5D5A-2323-421B-A2D9-547448D5E2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973356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3042A-D8C6-4241-B06F-A65912EC1A94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13B52-71BC-44E3-92BC-EC57574DD1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934215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16F05-7199-4194-A535-DD55F332B8B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1265F-9796-465B-9E7C-63CA5C7DE7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82300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6912-7474-4E2C-945E-C167B508F75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D7C1C771-7355-4A63-B269-0300FBD91F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728162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370B4-D066-4DA2-A6F0-C4F9EAA647C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4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Эффективное управление временем и ресурсами.                                                                                            </a:t>
            </a:r>
            <a:fld id="{DA0A4165-EF44-4653-A315-9F60F2E687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721457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24A2A-40F8-4CCE-AFCD-BD937AF7C1D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BAFEE-D3E4-4688-9149-2F06215FD4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39202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E1E3D-3F2C-4ED4-9600-CC0831659C62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4F359-C6DD-47CB-9D41-B349F77921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577763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895A8-5F56-4A27-A5F6-7A226D978681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45AB4-B042-4C4A-998C-2B62ACE6C6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42923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66A15-2083-4342-9F48-01FC7322A55E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ED02A-90AC-45F1-AF72-A0982CB595D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777022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6FB4C-C545-4B75-BE69-3B50C67F21C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FE043-4F5C-411E-9B08-5E9A68DF7A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64518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10F199-382F-4C01-BBFA-ACCED798A637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468313" y="6477000"/>
            <a:ext cx="8523287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268EA8"/>
                </a:solidFill>
                <a:latin typeface="Franklin Gothic Book" pitchFamily="34" charset="0"/>
              </a:defRPr>
            </a:lvl1pPr>
          </a:lstStyle>
          <a:p>
            <a:fld id="{3E4C92AF-9FEB-4759-8D0E-54E7939C472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53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460432" y="6429374"/>
            <a:ext cx="531168" cy="33855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085BB-A94F-476E-8E9D-6EA8836567E7}" type="slidenum">
              <a:rPr kumimoji="0" lang="ru-RU" altLang="ru-RU" sz="1400" b="1" i="0" u="none" strike="noStrike" kern="1200" cap="none" spc="0" normalizeH="0" baseline="0" noProof="0">
                <a:ln>
                  <a:noFill/>
                </a:ln>
                <a:solidFill>
                  <a:srgbClr val="23263C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400" b="1" i="0" u="none" strike="noStrike" kern="1200" cap="none" spc="0" normalizeH="0" baseline="0" noProof="0">
              <a:ln>
                <a:noFill/>
              </a:ln>
              <a:solidFill>
                <a:srgbClr val="23263C"/>
              </a:solidFill>
              <a:effectLst/>
              <a:uLnTx/>
              <a:uFillTx/>
              <a:latin typeface="Franklin Gothic Book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341251"/>
            <a:ext cx="4219103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Цель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– К январю 2023 года разработать 3 (три) технологии переработки биологического материала кролика, организация производства и серийный выпуск не менее 2 (двух) форм выпуска медицинского изделия на основе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гипоаллергенных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резорбирующихся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мембран, из биологических продуктов в объеме производства не менее 30 000 ед. продукции, не менее 2 (двух) форм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биокомпозита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в объеме производства не менее 5 000 ед. продукции и 1 (одной) формы коллагена, в объеме производства 100 ед. продукции.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«Создание внутри породы кроликов новозеландская белая 1 (одной) специализированной линии «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Белкрол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», обладающей селективными свойствами кожи, для производства медицинских мембран, биологически активных добавок и ветеринарных препаратов» Сформировать технологический регламент производства.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FC3961F-D9F7-8D49-85A6-B769CD76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43488"/>
            <a:ext cx="8686800" cy="955576"/>
          </a:xfrm>
        </p:spPr>
        <p:txBody>
          <a:bodyPr>
            <a:normAutofit/>
          </a:bodyPr>
          <a:lstStyle/>
          <a:p>
            <a:pPr algn="ctr"/>
            <a:r>
              <a:rPr lang="ru-RU" sz="2000" dirty="0"/>
              <a:t>9. Получение </a:t>
            </a:r>
            <a:r>
              <a:rPr lang="ru-RU" sz="2000" dirty="0" err="1"/>
              <a:t>гипоаллергенных</a:t>
            </a:r>
            <a:r>
              <a:rPr lang="ru-RU" sz="2000" dirty="0"/>
              <a:t> </a:t>
            </a:r>
            <a:r>
              <a:rPr lang="ru-RU" sz="2000" dirty="0" err="1"/>
              <a:t>резорбирующихся</a:t>
            </a:r>
            <a:r>
              <a:rPr lang="ru-RU" sz="2000" dirty="0"/>
              <a:t> мембран из биологических продуктов</a:t>
            </a:r>
          </a:p>
        </p:txBody>
      </p:sp>
      <p:pic>
        <p:nvPicPr>
          <p:cNvPr id="10" name="Picture 5" descr="X:\Управление по воспитательной и социальной работе\Пастухова И.Ю\символика 2014\_Белгородский ГАУ.png">
            <a:extLst>
              <a:ext uri="{FF2B5EF4-FFF2-40B4-BE49-F238E27FC236}">
                <a16:creationId xmlns:a16="http://schemas.microsoft.com/office/drawing/2014/main" id="{8BB5A8C9-F786-2E4F-B601-E87882195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4"/>
            <a:ext cx="792088" cy="76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006A5E-13A9-844A-938F-CB25AF99E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792"/>
            <a:ext cx="857690" cy="8618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29FAB7F-69F6-304F-8B7A-CAEB0AAA276A}"/>
              </a:ext>
            </a:extLst>
          </p:cNvPr>
          <p:cNvSpPr txBox="1"/>
          <p:nvPr/>
        </p:nvSpPr>
        <p:spPr>
          <a:xfrm>
            <a:off x="215598" y="3340421"/>
            <a:ext cx="24482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Сроки: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2020-2023.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3F134A-2F03-BA4F-BDA9-9918AB1242B3}"/>
              </a:ext>
            </a:extLst>
          </p:cNvPr>
          <p:cNvSpPr txBox="1"/>
          <p:nvPr/>
        </p:nvSpPr>
        <p:spPr>
          <a:xfrm>
            <a:off x="215598" y="3614627"/>
            <a:ext cx="18043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Партнёры: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A4C802F-4FD1-D549-9731-16FA43FC5D8A}"/>
              </a:ext>
            </a:extLst>
          </p:cNvPr>
          <p:cNvSpPr/>
          <p:nvPr/>
        </p:nvSpPr>
        <p:spPr>
          <a:xfrm>
            <a:off x="227243" y="4843101"/>
            <a:ext cx="16337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ООО «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Белфармамед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4B14160-57A4-9D43-A0E3-805D03B5F45D}"/>
              </a:ext>
            </a:extLst>
          </p:cNvPr>
          <p:cNvSpPr/>
          <p:nvPr/>
        </p:nvSpPr>
        <p:spPr>
          <a:xfrm>
            <a:off x="2333039" y="4852368"/>
            <a:ext cx="16337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ООО «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АгроВи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58197E-389E-D940-99AA-BF2CD523AF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114" b="41535"/>
          <a:stretch/>
        </p:blipFill>
        <p:spPr>
          <a:xfrm>
            <a:off x="304800" y="4015897"/>
            <a:ext cx="1517154" cy="8364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E400C4-D8CF-8D4C-BAF9-A489D8082A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1624" y="4072784"/>
            <a:ext cx="1296144" cy="42244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6DCB88C-2744-254D-B4B7-4B3B50CBD0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563089" y="4936801"/>
            <a:ext cx="1339198" cy="1804393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C02EFD9-590F-4596-887A-CB6CB556BB50}"/>
              </a:ext>
            </a:extLst>
          </p:cNvPr>
          <p:cNvSpPr/>
          <p:nvPr/>
        </p:nvSpPr>
        <p:spPr>
          <a:xfrm>
            <a:off x="179512" y="2124204"/>
            <a:ext cx="42191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Инициатор проекта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АО «Опытно-экспериментальный завод «</a:t>
            </a:r>
            <a:r>
              <a:rPr kumimoji="0" lang="ru-RU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ВладМиВа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42733574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000000"/>
      </a:hlink>
      <a:folHlink>
        <a:srgbClr val="00206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635</TotalTime>
  <Words>158</Words>
  <Application>Microsoft Office PowerPoint</Application>
  <PresentationFormat>Экран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Franklin Gothic Book</vt:lpstr>
      <vt:lpstr>Franklin Gothic Medium</vt:lpstr>
      <vt:lpstr>Wingdings 2</vt:lpstr>
      <vt:lpstr>Трек</vt:lpstr>
      <vt:lpstr>9. Получение гипоаллергенных резорбирующихся мембран из биологических продуктов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Дорофеев Андрей Федорович</dc:creator>
  <cp:lastModifiedBy>Рождественская Ирина Алексеевна</cp:lastModifiedBy>
  <cp:revision>34</cp:revision>
  <cp:lastPrinted>2019-06-17T10:58:39Z</cp:lastPrinted>
  <dcterms:created xsi:type="dcterms:W3CDTF">2019-03-22T07:34:28Z</dcterms:created>
  <dcterms:modified xsi:type="dcterms:W3CDTF">2021-11-23T09:02:17Z</dcterms:modified>
</cp:coreProperties>
</file>