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7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C1532-A441-4975-A08C-2513723E39EB}" type="datetimeFigureOut">
              <a:rPr lang="ru-RU" smtClean="0"/>
              <a:pPr/>
              <a:t>14.02.2013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E9738-34C5-4969-9EA9-A92BB81613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9C3F9C-4150-49FD-8BEE-C5AE0C8D415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14.02.2013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E:\асп\фото\Земл фото цветки\обработка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3532948"/>
            <a:ext cx="2724752" cy="30964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5486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/>
              <a:t>Создать адаптивные сорта земляники садовой (</a:t>
            </a:r>
            <a:r>
              <a:rPr lang="en-US" sz="4000" dirty="0" err="1" smtClean="0"/>
              <a:t>Fragaria</a:t>
            </a:r>
            <a:r>
              <a:rPr lang="en-US" sz="4000" dirty="0" smtClean="0"/>
              <a:t> </a:t>
            </a:r>
            <a:r>
              <a:rPr lang="en-US" sz="4000" dirty="0" err="1" smtClean="0"/>
              <a:t>ananasa</a:t>
            </a:r>
            <a:r>
              <a:rPr lang="en-US" sz="4000" dirty="0" smtClean="0"/>
              <a:t> x </a:t>
            </a:r>
            <a:r>
              <a:rPr lang="en-US" sz="4000" dirty="0" err="1" smtClean="0"/>
              <a:t>Duch</a:t>
            </a:r>
            <a:r>
              <a:rPr lang="ru-RU" sz="4000" dirty="0" smtClean="0"/>
              <a:t>.)  с комплексом хозяйственно - ценными признаками применительно к условиям юго-запада ЦЧР</a:t>
            </a:r>
            <a:r>
              <a:rPr lang="ru-RU" sz="6600" dirty="0" smtClean="0"/>
              <a:t/>
            </a:r>
            <a:br>
              <a:rPr lang="ru-RU" sz="6600" dirty="0" smtClean="0"/>
            </a:br>
            <a:endParaRPr lang="ru-RU" sz="66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0" name="Picture 8" descr="E:\асп\фото\земляника 1\дука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4572000"/>
            <a:ext cx="2783950" cy="2033587"/>
          </a:xfrm>
          <a:prstGeom prst="rect">
            <a:avLst/>
          </a:prstGeom>
          <a:noFill/>
        </p:spPr>
      </p:pic>
      <p:sp>
        <p:nvSpPr>
          <p:cNvPr id="33794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Arial" charset="0"/>
              </a:rPr>
              <a:t>Научная новизна</a:t>
            </a:r>
          </a:p>
        </p:txBody>
      </p:sp>
      <p:sp>
        <p:nvSpPr>
          <p:cNvPr id="33795" name="Rectangle 3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525963"/>
          </a:xfrm>
        </p:spPr>
        <p:txBody>
          <a:bodyPr/>
          <a:lstStyle/>
          <a:p>
            <a:r>
              <a:rPr lang="ru-RU" sz="3600" dirty="0" smtClean="0"/>
              <a:t>Впервые в условиях ЦЧР  проводится </a:t>
            </a:r>
            <a:r>
              <a:rPr lang="ru-RU" sz="3600" dirty="0" err="1" smtClean="0"/>
              <a:t>селекционно</a:t>
            </a:r>
            <a:r>
              <a:rPr lang="ru-RU" sz="3600" dirty="0" smtClean="0"/>
              <a:t> – генетическая оценка, созданной коллекции культиваров земляники по комплексу хозяйственно-ценных признаков.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Практическая значимость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800" dirty="0" smtClean="0"/>
              <a:t>на основе сравнительной хозяйственно-биологической оценки выявлены ценные </a:t>
            </a:r>
            <a:r>
              <a:rPr lang="ru-RU" sz="2800" dirty="0" err="1" smtClean="0"/>
              <a:t>сортообразцы</a:t>
            </a:r>
            <a:r>
              <a:rPr lang="ru-RU" sz="2800" dirty="0" smtClean="0"/>
              <a:t> важнейших </a:t>
            </a:r>
            <a:r>
              <a:rPr lang="ru-RU" sz="2800" dirty="0" err="1" smtClean="0"/>
              <a:t>селектируемых</a:t>
            </a:r>
            <a:r>
              <a:rPr lang="ru-RU" sz="2800" dirty="0" smtClean="0"/>
              <a:t> признаков: урожайности, высоких товарных и вкусовых качеств плодов, повышенного содержания биологически активных веществ, устойчивости к </a:t>
            </a:r>
            <a:r>
              <a:rPr lang="ru-RU" sz="2800" dirty="0" err="1" smtClean="0"/>
              <a:t>малинно</a:t>
            </a:r>
            <a:r>
              <a:rPr lang="ru-RU" sz="2800" dirty="0" smtClean="0"/>
              <a:t> – земляничному долгоносику.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Результаты исследований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929354"/>
          </a:xfrm>
        </p:spPr>
        <p:txBody>
          <a:bodyPr>
            <a:normAutofit fontScale="70000" lnSpcReduction="20000"/>
          </a:bodyPr>
          <a:lstStyle/>
          <a:p>
            <a:r>
              <a:rPr lang="ru-RU" smtClean="0"/>
              <a:t>Изучены </a:t>
            </a:r>
            <a:r>
              <a:rPr lang="ru-RU" dirty="0" smtClean="0"/>
              <a:t>вопросы </a:t>
            </a:r>
            <a:r>
              <a:rPr lang="ru-RU" dirty="0" err="1" smtClean="0"/>
              <a:t>феноритмики</a:t>
            </a:r>
            <a:r>
              <a:rPr lang="ru-RU" dirty="0" smtClean="0"/>
              <a:t> и сорта земляники в условиях ЦЧР разделены на группы по срокам созреванию. Что дает четкую картину применительно к производственной деятельности фермеров и ЛПХ.</a:t>
            </a:r>
          </a:p>
          <a:p>
            <a:r>
              <a:rPr lang="ru-RU" dirty="0" smtClean="0"/>
              <a:t> </a:t>
            </a:r>
            <a:r>
              <a:rPr lang="ru-RU" dirty="0" smtClean="0"/>
              <a:t>Выделены </a:t>
            </a:r>
            <a:r>
              <a:rPr lang="ru-RU" dirty="0" smtClean="0"/>
              <a:t>урожайные сорта, с комплексом качеств на которые неблагоприятные условия области имеют наименьшее влияние.</a:t>
            </a:r>
          </a:p>
          <a:p>
            <a:r>
              <a:rPr lang="ru-RU" dirty="0" smtClean="0"/>
              <a:t> </a:t>
            </a:r>
            <a:r>
              <a:rPr lang="ru-RU" dirty="0" smtClean="0"/>
              <a:t>Выделены сорта с наивысшими биохимическими показателями, такими как содержание сухих растворенных веществ, содержание витамина С и сахара.</a:t>
            </a:r>
          </a:p>
          <a:p>
            <a:r>
              <a:rPr lang="ru-RU" dirty="0" smtClean="0"/>
              <a:t> </a:t>
            </a:r>
            <a:r>
              <a:rPr lang="ru-RU" dirty="0" smtClean="0"/>
              <a:t>В качестве источников ценных признаков для селекции  выявлены сорта и гибриды:  </a:t>
            </a:r>
            <a:r>
              <a:rPr lang="ru-RU" dirty="0" err="1" smtClean="0"/>
              <a:t>Боровицкая</a:t>
            </a:r>
            <a:r>
              <a:rPr lang="ru-RU" dirty="0" smtClean="0"/>
              <a:t>, Лорд, Торпеда, Сельва и Альфа, гибриды   Г 1-2, Г 2-1, Г 1-1, Г 2-3.</a:t>
            </a:r>
          </a:p>
          <a:p>
            <a:r>
              <a:rPr lang="ru-RU" dirty="0" smtClean="0"/>
              <a:t> </a:t>
            </a:r>
            <a:r>
              <a:rPr lang="ru-RU" dirty="0" smtClean="0"/>
              <a:t>Отобраны </a:t>
            </a:r>
            <a:r>
              <a:rPr lang="ru-RU" dirty="0" smtClean="0"/>
              <a:t>перспективные формы  и внедрены для возделывания в фермерских хозяйствах Белгородской области и передачи в ГСИ (Г 2-1, Г 1-2, Г 2-3, Г 1-1).</a:t>
            </a:r>
          </a:p>
          <a:p>
            <a:r>
              <a:rPr lang="ru-RU" dirty="0" smtClean="0"/>
              <a:t> </a:t>
            </a:r>
            <a:r>
              <a:rPr lang="ru-RU" dirty="0" smtClean="0"/>
              <a:t>Наиболее </a:t>
            </a:r>
            <a:r>
              <a:rPr lang="ru-RU" dirty="0" smtClean="0"/>
              <a:t>высокой рентабельностью производства в Белгородской области выделен  сорт Избранница (85%) и  сорта </a:t>
            </a:r>
            <a:r>
              <a:rPr lang="ru-RU" dirty="0" err="1" smtClean="0"/>
              <a:t>Марышка</a:t>
            </a:r>
            <a:r>
              <a:rPr lang="ru-RU" dirty="0" smtClean="0"/>
              <a:t>, Троицкая, </a:t>
            </a:r>
            <a:r>
              <a:rPr lang="ru-RU" dirty="0" err="1" smtClean="0"/>
              <a:t>Боровицкая</a:t>
            </a:r>
            <a:r>
              <a:rPr lang="ru-RU" dirty="0" smtClean="0"/>
              <a:t> с рентабельностью  (66,7%).</a:t>
            </a:r>
          </a:p>
          <a:p>
            <a:r>
              <a:rPr lang="ru-RU" dirty="0" smtClean="0"/>
              <a:t>Полученные результаты исследований могут быть основой для селекционеров в условиях юго-запада Среднерусской возвышенности, как в практической, так и научной деятельности. На основе проведенной работы рекомендованы сорта и гибриды земляники, перспективные как источники для селекции, производственного испытания и любительского садоводства, превосходящие по комплексу признаков районированные сорта.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20</TotalTime>
  <Words>294</Words>
  <Application>Microsoft Office PowerPoint</Application>
  <PresentationFormat>Экран (4:3)</PresentationFormat>
  <Paragraphs>14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Изящная</vt:lpstr>
      <vt:lpstr> Создать адаптивные сорта земляники садовой (Fragaria ananasa x Duch.)  с комплексом хозяйственно - ценными признаками применительно к условиям юго-запада ЦЧР </vt:lpstr>
      <vt:lpstr>Научная новизна</vt:lpstr>
      <vt:lpstr>Практическая значимость</vt:lpstr>
      <vt:lpstr>Результаты исследований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Создать адаптивные сорта земляники садовой (Fragaria ananasa x Duch.)  с комплексом хозяйственно - ценными признаками применительно к условиям юго-запада ЦЧР </dc:title>
  <dc:creator>Женушка</dc:creator>
  <cp:lastModifiedBy>Женушка</cp:lastModifiedBy>
  <cp:revision>4</cp:revision>
  <dcterms:created xsi:type="dcterms:W3CDTF">2013-02-14T07:58:38Z</dcterms:created>
  <dcterms:modified xsi:type="dcterms:W3CDTF">2013-02-14T08:56:20Z</dcterms:modified>
</cp:coreProperties>
</file>