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58" r:id="rId4"/>
    <p:sldId id="262" r:id="rId5"/>
    <p:sldId id="263" r:id="rId6"/>
    <p:sldId id="264" r:id="rId7"/>
    <p:sldId id="265" r:id="rId8"/>
    <p:sldId id="266" r:id="rId9"/>
    <p:sldId id="267" r:id="rId10"/>
    <p:sldId id="268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-151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03.07.2020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03.07.2020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03.07.2020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03.07.2020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03.07.2020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03.07.2020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03.07.2020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03.07.2020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03.07.2020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03.07.2020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03.07.2020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03.07.2020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formio.ru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7594" y="116632"/>
            <a:ext cx="73088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3600" b="1" dirty="0" smtClean="0"/>
          </a:p>
          <a:p>
            <a:pPr algn="ctr"/>
            <a:r>
              <a:rPr lang="ru-RU" sz="4400" b="1" dirty="0" smtClean="0"/>
              <a:t>Электронный справочник</a:t>
            </a:r>
            <a:endParaRPr lang="ru-RU" sz="4400" b="1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tretch>
            <a:fillRect/>
          </a:stretch>
        </p:blipFill>
        <p:spPr>
          <a:xfrm>
            <a:off x="2555776" y="2060848"/>
            <a:ext cx="3888432" cy="1800200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1915210" y="5013176"/>
            <a:ext cx="53135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800" b="1" i="1" dirty="0" smtClean="0"/>
          </a:p>
          <a:p>
            <a:pPr algn="ctr"/>
            <a:r>
              <a:rPr lang="ru-RU" sz="2800" b="1" i="1" dirty="0" smtClean="0"/>
              <a:t>Инструкция для пользователя</a:t>
            </a:r>
            <a:endParaRPr lang="ru-RU" sz="2800" b="1" i="1" dirty="0"/>
          </a:p>
        </p:txBody>
      </p:sp>
    </p:spTree>
    <p:extLst>
      <p:ext uri="{BB962C8B-B14F-4D97-AF65-F5344CB8AC3E}">
        <p14:creationId xmlns:p14="http://schemas.microsoft.com/office/powerpoint/2010/main" val="3439282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11660" y="1916832"/>
            <a:ext cx="61206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/>
              <a:t>Успешной </a:t>
            </a:r>
            <a:r>
              <a:rPr lang="ru-RU" sz="4800" b="1" dirty="0"/>
              <a:t>работы </a:t>
            </a:r>
            <a:r>
              <a:rPr lang="ru-RU" sz="4800" b="1" dirty="0" smtClean="0"/>
              <a:t>в «Информио»!</a:t>
            </a:r>
            <a:endParaRPr lang="ru-RU" sz="4800" b="1" dirty="0"/>
          </a:p>
        </p:txBody>
      </p:sp>
      <p:pic>
        <p:nvPicPr>
          <p:cNvPr id="4" name="Рисунок 3"/>
          <p:cNvPicPr/>
          <p:nvPr/>
        </p:nvPicPr>
        <p:blipFill rotWithShape="1">
          <a:blip r:embed="rId2"/>
          <a:srcRect/>
          <a:stretch/>
        </p:blipFill>
        <p:spPr>
          <a:xfrm>
            <a:off x="4017061" y="4221088"/>
            <a:ext cx="1152128" cy="1147564"/>
          </a:xfrm>
          <a:prstGeom prst="flowChartConnector">
            <a:avLst/>
          </a:prstGeom>
        </p:spPr>
      </p:pic>
    </p:spTree>
    <p:extLst>
      <p:ext uri="{BB962C8B-B14F-4D97-AF65-F5344CB8AC3E}">
        <p14:creationId xmlns:p14="http://schemas.microsoft.com/office/powerpoint/2010/main" val="1146890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47564" y="331499"/>
            <a:ext cx="784887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/>
              <a:t> </a:t>
            </a:r>
            <a:endParaRPr lang="ru-RU" sz="3200" b="1" dirty="0" smtClean="0"/>
          </a:p>
          <a:p>
            <a:pPr algn="ctr"/>
            <a:r>
              <a:rPr lang="ru-RU" sz="3200" b="1" u="sng" dirty="0" smtClean="0"/>
              <a:t>Содержание </a:t>
            </a:r>
            <a:r>
              <a:rPr lang="ru-RU" sz="3200" b="1" u="sng" dirty="0"/>
              <a:t>справочника </a:t>
            </a:r>
            <a:r>
              <a:rPr lang="ru-RU" sz="3200" b="1" u="sng" dirty="0" smtClean="0"/>
              <a:t>«Информио»</a:t>
            </a:r>
            <a:r>
              <a:rPr lang="ru-RU" sz="3200" b="1" u="sng" dirty="0"/>
              <a:t>:</a:t>
            </a:r>
            <a:endParaRPr lang="en-US" sz="3200" b="1" u="sng" dirty="0" smtClean="0"/>
          </a:p>
          <a:p>
            <a:r>
              <a:rPr lang="ru-RU" b="1" dirty="0" smtClean="0"/>
              <a:t> </a:t>
            </a:r>
            <a:endParaRPr lang="ru-RU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800" b="1" dirty="0"/>
              <a:t>Правовая база: новые федеральные документы с обзорами и пояснениями, архив утративших силу, актуальные региональные документы </a:t>
            </a:r>
            <a:r>
              <a:rPr lang="ru-RU" sz="2800" b="1" dirty="0" smtClean="0"/>
              <a:t>(всего более </a:t>
            </a:r>
            <a:r>
              <a:rPr lang="ru-RU" sz="2800" b="1" dirty="0"/>
              <a:t>20000 документов</a:t>
            </a:r>
            <a:r>
              <a:rPr lang="ru-RU" sz="2800" b="1" dirty="0" smtClean="0"/>
              <a:t>);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ru-RU" sz="28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800" b="1" dirty="0" smtClean="0"/>
              <a:t>Фонд учебно-методических материалов для  сопровождения </a:t>
            </a:r>
            <a:r>
              <a:rPr lang="ru-RU" sz="2800" b="1" dirty="0"/>
              <a:t>образовательного </a:t>
            </a:r>
            <a:r>
              <a:rPr lang="ru-RU" sz="2800" b="1" dirty="0" smtClean="0"/>
              <a:t>процесса (</a:t>
            </a:r>
            <a:r>
              <a:rPr lang="ru-RU" sz="2800" b="1" dirty="0"/>
              <a:t>более 3500 документов</a:t>
            </a:r>
            <a:r>
              <a:rPr lang="ru-RU" sz="2800" dirty="0" smtClean="0"/>
              <a:t>)</a:t>
            </a:r>
            <a:r>
              <a:rPr lang="ru-RU" sz="2800" b="1" dirty="0" smtClean="0"/>
              <a:t>.</a:t>
            </a:r>
            <a:endParaRPr lang="ru-RU" sz="2800" dirty="0"/>
          </a:p>
        </p:txBody>
      </p:sp>
      <p:pic>
        <p:nvPicPr>
          <p:cNvPr id="4" name="Рисунок 3"/>
          <p:cNvPicPr/>
          <p:nvPr/>
        </p:nvPicPr>
        <p:blipFill rotWithShape="1">
          <a:blip r:embed="rId2"/>
          <a:srcRect/>
          <a:stretch/>
        </p:blipFill>
        <p:spPr>
          <a:xfrm>
            <a:off x="4273203" y="5478049"/>
            <a:ext cx="597594" cy="571500"/>
          </a:xfrm>
          <a:prstGeom prst="flowChartConnector">
            <a:avLst/>
          </a:prstGeom>
        </p:spPr>
      </p:pic>
    </p:spTree>
    <p:extLst>
      <p:ext uri="{BB962C8B-B14F-4D97-AF65-F5344CB8AC3E}">
        <p14:creationId xmlns:p14="http://schemas.microsoft.com/office/powerpoint/2010/main" val="2992410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7037" y="188640"/>
            <a:ext cx="50297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ВХОД на сайт «Информио»</a:t>
            </a:r>
            <a:endParaRPr lang="ru-RU" sz="3200" b="1" dirty="0"/>
          </a:p>
        </p:txBody>
      </p:sp>
      <p:pic>
        <p:nvPicPr>
          <p:cNvPr id="3" name="Рисунок 2"/>
          <p:cNvPicPr/>
          <p:nvPr/>
        </p:nvPicPr>
        <p:blipFill>
          <a:blip r:embed="rId2"/>
          <a:stretch>
            <a:fillRect/>
          </a:stretch>
        </p:blipFill>
        <p:spPr>
          <a:xfrm>
            <a:off x="1601788" y="2858120"/>
            <a:ext cx="5940425" cy="3181350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/>
          <p:cNvSpPr txBox="1"/>
          <p:nvPr/>
        </p:nvSpPr>
        <p:spPr>
          <a:xfrm>
            <a:off x="1149364" y="1268760"/>
            <a:ext cx="55016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     1. зайти </a:t>
            </a:r>
            <a:r>
              <a:rPr lang="ru-RU" sz="2000" b="1" dirty="0"/>
              <a:t>на </a:t>
            </a:r>
            <a:r>
              <a:rPr lang="ru-RU" sz="2000" b="1" dirty="0" smtClean="0"/>
              <a:t>сайт  </a:t>
            </a:r>
            <a:r>
              <a:rPr lang="ru-RU" sz="2000" b="1" u="sng" dirty="0">
                <a:hlinkClick r:id="rId3"/>
              </a:rPr>
              <a:t>http://www.informio.ru</a:t>
            </a:r>
            <a:r>
              <a:rPr lang="ru-RU" b="1" u="sng" dirty="0">
                <a:hlinkClick r:id="rId3"/>
              </a:rPr>
              <a:t>/</a:t>
            </a:r>
            <a:endParaRPr lang="ru-RU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149364" y="1638092"/>
            <a:ext cx="77431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 </a:t>
            </a:r>
            <a:r>
              <a:rPr lang="ru-RU" b="1" dirty="0" smtClean="0"/>
              <a:t>2</a:t>
            </a:r>
            <a:r>
              <a:rPr lang="ru-RU" b="1" dirty="0"/>
              <a:t>. </a:t>
            </a:r>
            <a:r>
              <a:rPr lang="ru-RU" b="1" dirty="0" smtClean="0"/>
              <a:t>авторизоваться </a:t>
            </a:r>
            <a:r>
              <a:rPr lang="ru-RU" b="1" dirty="0"/>
              <a:t>по логину и паролю, </a:t>
            </a:r>
            <a:r>
              <a:rPr lang="ru-RU" b="1" dirty="0" smtClean="0"/>
              <a:t>полученным в библиотеке:</a:t>
            </a:r>
          </a:p>
          <a:p>
            <a:r>
              <a:rPr lang="ru-RU" b="1" dirty="0"/>
              <a:t> </a:t>
            </a:r>
            <a:r>
              <a:rPr lang="ru-RU" b="1" dirty="0" smtClean="0"/>
              <a:t>     логин: </a:t>
            </a:r>
            <a:r>
              <a:rPr lang="en-US" b="1" dirty="0" smtClean="0"/>
              <a:t>lngf</a:t>
            </a:r>
            <a:r>
              <a:rPr lang="ru-RU" b="1" dirty="0" smtClean="0"/>
              <a:t>, пароль: </a:t>
            </a:r>
            <a:r>
              <a:rPr lang="en-US" b="1" dirty="0" smtClean="0"/>
              <a:t>46513</a:t>
            </a:r>
            <a:endParaRPr lang="ru-RU" b="1" dirty="0" smtClean="0"/>
          </a:p>
          <a:p>
            <a:r>
              <a:rPr lang="ru-RU" b="1" dirty="0" smtClean="0"/>
              <a:t>      3. нажать «Войти»</a:t>
            </a:r>
            <a:endParaRPr lang="ru-RU" b="1" dirty="0"/>
          </a:p>
        </p:txBody>
      </p:sp>
      <p:sp>
        <p:nvSpPr>
          <p:cNvPr id="6" name="Стрелка вправо 5"/>
          <p:cNvSpPr/>
          <p:nvPr/>
        </p:nvSpPr>
        <p:spPr>
          <a:xfrm>
            <a:off x="2781495" y="4221088"/>
            <a:ext cx="504056" cy="366539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8536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/>
          <a:stretch>
            <a:fillRect/>
          </a:stretch>
        </p:blipFill>
        <p:spPr>
          <a:xfrm>
            <a:off x="1731950" y="1844825"/>
            <a:ext cx="5680100" cy="2541438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/>
          <p:cNvSpPr txBox="1"/>
          <p:nvPr/>
        </p:nvSpPr>
        <p:spPr>
          <a:xfrm>
            <a:off x="1883123" y="620688"/>
            <a:ext cx="53777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dirty="0"/>
              <a:t>Выбрать систему для работы</a:t>
            </a:r>
          </a:p>
        </p:txBody>
      </p:sp>
      <p:sp>
        <p:nvSpPr>
          <p:cNvPr id="5" name="Стрелка вверх 4"/>
          <p:cNvSpPr/>
          <p:nvPr/>
        </p:nvSpPr>
        <p:spPr>
          <a:xfrm>
            <a:off x="3102732" y="3985640"/>
            <a:ext cx="360040" cy="648072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Стрелка вверх 5"/>
          <p:cNvSpPr/>
          <p:nvPr/>
        </p:nvSpPr>
        <p:spPr>
          <a:xfrm>
            <a:off x="5881629" y="4014143"/>
            <a:ext cx="360040" cy="648072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7469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3548" y="332656"/>
            <a:ext cx="81369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Поиск документов  в «Информио»:</a:t>
            </a:r>
            <a:endParaRPr lang="ru-RU" sz="3200" b="1" dirty="0"/>
          </a:p>
        </p:txBody>
      </p:sp>
      <p:pic>
        <p:nvPicPr>
          <p:cNvPr id="3" name="Рисунок 2"/>
          <p:cNvPicPr/>
          <p:nvPr/>
        </p:nvPicPr>
        <p:blipFill>
          <a:blip r:embed="rId2"/>
          <a:stretch>
            <a:fillRect/>
          </a:stretch>
        </p:blipFill>
        <p:spPr>
          <a:xfrm>
            <a:off x="2862146" y="2204864"/>
            <a:ext cx="5940425" cy="447611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79512" y="2052137"/>
            <a:ext cx="2520280" cy="1584177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400" dirty="0" smtClean="0"/>
          </a:p>
          <a:p>
            <a:r>
              <a:rPr lang="ru-RU" sz="1400" b="1" u="sng" dirty="0" smtClean="0"/>
              <a:t>расширенный </a:t>
            </a:r>
            <a:r>
              <a:rPr lang="ru-RU" sz="1400" b="1" u="sng" dirty="0"/>
              <a:t>поиск </a:t>
            </a:r>
            <a:r>
              <a:rPr lang="ru-RU" sz="1400" b="1" dirty="0"/>
              <a:t>позволяет искать документы:</a:t>
            </a:r>
            <a:br>
              <a:rPr lang="ru-RU" sz="1400" b="1" dirty="0"/>
            </a:br>
            <a:r>
              <a:rPr lang="ru-RU" sz="1400" b="1" dirty="0"/>
              <a:t>• по названию и дате принятия,</a:t>
            </a:r>
            <a:br>
              <a:rPr lang="ru-RU" sz="1400" b="1" dirty="0"/>
            </a:br>
            <a:r>
              <a:rPr lang="ru-RU" sz="1400" b="1" dirty="0"/>
              <a:t>• по типу и номеру документа,</a:t>
            </a:r>
            <a:br>
              <a:rPr lang="ru-RU" sz="1400" b="1" dirty="0"/>
            </a:br>
            <a:r>
              <a:rPr lang="ru-RU" sz="1400" b="1" dirty="0"/>
              <a:t>• по принявшему органу</a:t>
            </a:r>
            <a:r>
              <a:rPr lang="ru-RU" b="1" dirty="0"/>
              <a:t>.</a:t>
            </a:r>
          </a:p>
          <a:p>
            <a:pPr algn="ctr"/>
            <a:endParaRPr lang="ru-RU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508104" y="980728"/>
            <a:ext cx="2160240" cy="1071409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в поисковую строку ввести запрос</a:t>
            </a:r>
          </a:p>
          <a:p>
            <a:pPr algn="ctr"/>
            <a:endParaRPr lang="ru-RU" dirty="0"/>
          </a:p>
        </p:txBody>
      </p:sp>
      <p:cxnSp>
        <p:nvCxnSpPr>
          <p:cNvPr id="10" name="Прямая со стрелкой 9"/>
          <p:cNvCxnSpPr/>
          <p:nvPr/>
        </p:nvCxnSpPr>
        <p:spPr>
          <a:xfrm flipH="1">
            <a:off x="5807950" y="1916832"/>
            <a:ext cx="864096" cy="100811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2483768" y="2924944"/>
            <a:ext cx="1872208" cy="16530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Овал 19"/>
          <p:cNvSpPr/>
          <p:nvPr/>
        </p:nvSpPr>
        <p:spPr>
          <a:xfrm>
            <a:off x="2852605" y="5301209"/>
            <a:ext cx="1431363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0019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-936981" y="298138"/>
            <a:ext cx="11044962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Поиск учебно-методических материалов </a:t>
            </a:r>
          </a:p>
          <a:p>
            <a:pPr algn="ctr"/>
            <a:r>
              <a:rPr lang="ru-RU" sz="2800" b="1" dirty="0" smtClean="0"/>
              <a:t>в «Информио»</a:t>
            </a:r>
          </a:p>
          <a:p>
            <a:endParaRPr lang="ru-RU" b="1" dirty="0" smtClean="0"/>
          </a:p>
          <a:p>
            <a:r>
              <a:rPr lang="ru-RU" sz="2000" b="1" dirty="0" smtClean="0"/>
              <a:t>                                                                                             1.</a:t>
            </a:r>
            <a:r>
              <a:rPr lang="ru-RU" sz="2000" b="1" u="sng" dirty="0" smtClean="0"/>
              <a:t>Выбрать раздел «Фонд»</a:t>
            </a:r>
          </a:p>
          <a:p>
            <a:r>
              <a:rPr lang="ru-RU" sz="2000" b="1" dirty="0" smtClean="0"/>
              <a:t>                         2. </a:t>
            </a:r>
            <a:r>
              <a:rPr lang="ru-RU" sz="2000" b="1" u="sng" dirty="0" smtClean="0"/>
              <a:t>Выбрать уровень образования</a:t>
            </a:r>
            <a:endParaRPr lang="ru-RU" sz="2000" b="1" u="sng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tretch>
            <a:fillRect/>
          </a:stretch>
        </p:blipFill>
        <p:spPr>
          <a:xfrm>
            <a:off x="2293052" y="2480912"/>
            <a:ext cx="5566008" cy="3411858"/>
          </a:xfrm>
          <a:prstGeom prst="rect">
            <a:avLst/>
          </a:prstGeom>
        </p:spPr>
      </p:pic>
      <p:sp>
        <p:nvSpPr>
          <p:cNvPr id="2" name="Овал 1"/>
          <p:cNvSpPr/>
          <p:nvPr/>
        </p:nvSpPr>
        <p:spPr>
          <a:xfrm>
            <a:off x="5436096" y="2480912"/>
            <a:ext cx="360040" cy="30001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6" name="Прямая со стрелкой 5"/>
          <p:cNvCxnSpPr/>
          <p:nvPr/>
        </p:nvCxnSpPr>
        <p:spPr>
          <a:xfrm flipH="1">
            <a:off x="5688124" y="1772816"/>
            <a:ext cx="324036" cy="69469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Овал 9"/>
          <p:cNvSpPr/>
          <p:nvPr/>
        </p:nvSpPr>
        <p:spPr>
          <a:xfrm>
            <a:off x="2339752" y="3263941"/>
            <a:ext cx="1394048" cy="116411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2293888" y="2144797"/>
            <a:ext cx="621928" cy="1068179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6267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/>
          <a:stretch>
            <a:fillRect/>
          </a:stretch>
        </p:blipFill>
        <p:spPr>
          <a:xfrm>
            <a:off x="683568" y="1432913"/>
            <a:ext cx="5562501" cy="5245134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3" name="TextBox 2"/>
          <p:cNvSpPr txBox="1"/>
          <p:nvPr/>
        </p:nvSpPr>
        <p:spPr>
          <a:xfrm>
            <a:off x="395536" y="367381"/>
            <a:ext cx="89963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3</a:t>
            </a:r>
            <a:r>
              <a:rPr lang="ru-RU" dirty="0" smtClean="0"/>
              <a:t>. </a:t>
            </a:r>
            <a:r>
              <a:rPr lang="ru-RU" b="1" dirty="0" smtClean="0"/>
              <a:t>Выбрать нужную категорию : </a:t>
            </a:r>
            <a:r>
              <a:rPr lang="ru-RU" b="1" u="sng" dirty="0" smtClean="0"/>
              <a:t>слева по каталогу</a:t>
            </a:r>
            <a:r>
              <a:rPr lang="ru-RU" b="1" dirty="0" smtClean="0"/>
              <a:t>, </a:t>
            </a:r>
            <a:endParaRPr lang="ru-RU" b="1" u="sng" dirty="0"/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1835696" y="736713"/>
            <a:ext cx="2664296" cy="186828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5220072" y="1139883"/>
            <a:ext cx="432048" cy="106194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683568" y="2708919"/>
            <a:ext cx="1296144" cy="394462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6516216" y="1844824"/>
            <a:ext cx="23658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4. </a:t>
            </a:r>
            <a:r>
              <a:rPr lang="ru-RU" b="1" u="sng" dirty="0" smtClean="0"/>
              <a:t>Выбрать и открыть </a:t>
            </a:r>
            <a:r>
              <a:rPr lang="ru-RU" b="1" dirty="0" smtClean="0"/>
              <a:t>       </a:t>
            </a:r>
            <a:r>
              <a:rPr lang="ru-RU" b="1" u="sng" dirty="0" smtClean="0"/>
              <a:t>документ</a:t>
            </a:r>
            <a:endParaRPr lang="ru-RU" b="1" u="sng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380" y="3534043"/>
            <a:ext cx="3599736" cy="3086222"/>
          </a:xfrm>
          <a:prstGeom prst="rect">
            <a:avLst/>
          </a:prstGeom>
          <a:noFill/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0" name="Прямая со стрелкой 19"/>
          <p:cNvCxnSpPr>
            <a:stCxn id="15" idx="2"/>
          </p:cNvCxnSpPr>
          <p:nvPr/>
        </p:nvCxnSpPr>
        <p:spPr>
          <a:xfrm flipH="1">
            <a:off x="6804249" y="2491155"/>
            <a:ext cx="894888" cy="381816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572000" y="736712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u="sng" dirty="0" smtClean="0"/>
              <a:t>через </a:t>
            </a:r>
            <a:r>
              <a:rPr lang="ru-RU" b="1" u="sng" dirty="0"/>
              <a:t>поисковую строку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5508104" y="367381"/>
            <a:ext cx="8256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либо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0427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7524" y="188640"/>
            <a:ext cx="85689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Раздел «Обмен опытом» </a:t>
            </a:r>
          </a:p>
          <a:p>
            <a:pPr algn="ctr"/>
            <a:r>
              <a:rPr lang="ru-RU" sz="2800" b="1" dirty="0" smtClean="0"/>
              <a:t>содержит:</a:t>
            </a:r>
            <a:endParaRPr lang="ru-RU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539552" y="1340768"/>
            <a:ext cx="66967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1) Авторские публикации;</a:t>
            </a:r>
          </a:p>
          <a:p>
            <a:r>
              <a:rPr lang="ru-RU" b="1" dirty="0"/>
              <a:t>2) Методические разработки;</a:t>
            </a:r>
          </a:p>
          <a:p>
            <a:r>
              <a:rPr lang="ru-RU" b="1" dirty="0"/>
              <a:t>3) Научные публикации студентов;</a:t>
            </a:r>
          </a:p>
          <a:p>
            <a:r>
              <a:rPr lang="ru-RU" b="1" dirty="0"/>
              <a:t>4) Персоналии (интервью с ведущими сотрудниками образовательных организаций</a:t>
            </a:r>
            <a:r>
              <a:rPr lang="ru-RU" b="1" dirty="0" smtClean="0"/>
              <a:t>)</a:t>
            </a: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tretch>
            <a:fillRect/>
          </a:stretch>
        </p:blipFill>
        <p:spPr>
          <a:xfrm>
            <a:off x="2627784" y="2924944"/>
            <a:ext cx="5940425" cy="3761740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7" name="Овал 6"/>
          <p:cNvSpPr/>
          <p:nvPr/>
        </p:nvSpPr>
        <p:spPr>
          <a:xfrm>
            <a:off x="5232400" y="2924944"/>
            <a:ext cx="779760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1846780" y="4191909"/>
            <a:ext cx="634911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1846780" y="4509120"/>
            <a:ext cx="634911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1879575" y="4853053"/>
            <a:ext cx="634911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1879575" y="5157192"/>
            <a:ext cx="634911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7547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1640" y="260648"/>
            <a:ext cx="6480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Форум «Вопрос-Ответ»</a:t>
            </a:r>
            <a:endParaRPr lang="ru-RU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047800" y="900991"/>
            <a:ext cx="704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b="1" dirty="0"/>
              <a:t>Общение на форуме представляется в формате вопроса – ответа и комментариев к ним.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47800" y="1553311"/>
            <a:ext cx="6764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b="1" dirty="0" smtClean="0"/>
              <a:t>Рекомендательные ответы </a:t>
            </a:r>
            <a:r>
              <a:rPr lang="ru-RU" b="1" dirty="0"/>
              <a:t>даются на </a:t>
            </a:r>
            <a:r>
              <a:rPr lang="ru-RU" b="1" dirty="0" smtClean="0"/>
              <a:t>вопросы, </a:t>
            </a:r>
            <a:r>
              <a:rPr lang="ru-RU" b="1" dirty="0"/>
              <a:t>находящиеся в компетенции органов исполнительной власти </a:t>
            </a:r>
          </a:p>
        </p:txBody>
      </p:sp>
      <p:pic>
        <p:nvPicPr>
          <p:cNvPr id="5" name="Рисунок 4"/>
          <p:cNvPicPr/>
          <p:nvPr/>
        </p:nvPicPr>
        <p:blipFill>
          <a:blip r:embed="rId2"/>
          <a:stretch>
            <a:fillRect/>
          </a:stretch>
        </p:blipFill>
        <p:spPr>
          <a:xfrm>
            <a:off x="1585351" y="2348880"/>
            <a:ext cx="5940425" cy="4266565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6" name="Овал 5"/>
          <p:cNvSpPr/>
          <p:nvPr/>
        </p:nvSpPr>
        <p:spPr>
          <a:xfrm>
            <a:off x="5580112" y="2348880"/>
            <a:ext cx="864096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4859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</TotalTime>
  <Words>222</Words>
  <Application>Microsoft Office PowerPoint</Application>
  <PresentationFormat>Экран (4:3)</PresentationFormat>
  <Paragraphs>39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Петроченко Л.С.</dc:creator>
  <cp:lastModifiedBy>Петроченко Л.С.</cp:lastModifiedBy>
  <cp:revision>38</cp:revision>
  <dcterms:created xsi:type="dcterms:W3CDTF">2020-06-29T10:40:02Z</dcterms:created>
  <dcterms:modified xsi:type="dcterms:W3CDTF">2020-07-03T11:47:09Z</dcterms:modified>
</cp:coreProperties>
</file>